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g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16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Palabra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/>
              <a:t>Deus Chamou Moisés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Moisés escoitou a voz de Deus, que viu?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fermosa vide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nubes e tronos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arbusto ardente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 dividido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arbusto ardente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25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Gedeón e os seus 300 homes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lang="g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Palabra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/>
              <a:t>Cando o anxo do Señor apareceu a Xedeón, díxolle: "O Señor está contigo, poderoso guerreiro".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Xuíces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 anxo do Señor apareceu a Xedeón e díxolle: "Deus está contigo, poderoso guerreiro". Deus deulle seguridade a través do orballo e do vellón.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confiou en que Deus o chamaba, derrubou Baal e o seu altar que adoraban os israelitas.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díxolle a Gedeón que elixise guerreiros para derrotar aos madianitas. Segundo a instrución de Deus, só 300 homes foron elixidos.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deulle un plan marabilloso para atacalos. Deus deixoulles ter trompetas e frascos baleiros con fachos dentro.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Pola noite, Gedeón e os seus 300 homes levaron a cabo o plan que Deus lles deu. Gañaron a guerra contra os madianitas.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Gedeón e os seus 300 homes gañaron a guerra contra numerosos madianitas só obedecendo a orde de Deus.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segredo para gañar na miña vida é obedecer a Deus.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 o Deus Todopoderoso que pode derrotar a numerosas forzas inimigas con só 300 homes.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Cal non foi usado para que Gedeón e os seus 300 homes derrotasen ao seu inimigo?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frascos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fachos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espadas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o Señor viu que pasara a mirar, Deus chamouno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dentro da matogueira,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"Moisés! Moisés!" E Moisés dixo: "Aquí estou".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lang="g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Palabra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/>
              <a:t>Cando o anxo do Señor apareceu a Xedeón, díxolle: "O Señor está contigo, poderoso guerreiro".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Xuíces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/>
              <a:t>Sansón, un guerreiro forte.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muller deu a luz un neno e púxolle o nome de Sansón. Creceu e o Señor bendiciuno,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Xuíces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Entre os líderes israelitas había un líder chamado Sansón. Era un home para ser apartado de Deus desde o nacemento.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Sansón era un guerreiro moi forte. Por causa de Sansón, os filisteos e os demais países que os oprimiron non puideron oprimir aos israelitas</a:t>
            </a:r>
            <a:r xmlns:a="http://schemas.openxmlformats.org/drawingml/2006/main">
              <a:rPr lang="g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máis.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 súa forza viña do seu cabelo. Pero, o seu cabelo estaba rapado por ser enganado. Entón, perdeu o seu poder.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Sansón foi apresado e o inimigo riu. Lamentou ser enganado por culpa da prepotencia.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Por último, Sansón rogou a Deus para que o fortalecese de novo. Deus respondeu á súa oración e finalmente deulle poder.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Sansón era un home ao que se lle deu unha graza especial e unha chamada de Deus.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Pero, pola súa arrogancia,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perdeunos todos.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Tamén somos fillos amados de Deus que recibiron a graza e a misión de Deus.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Polo tanto, temos que humillarnos ante a Palabra de Deus.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escoita e responde ás nosas oracións serias e veraces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Palabra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Dez Desastres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onde veu o poder de Sansón?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cabelo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cabelo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muller deu a luz un neno e púxolle o nome de Sansón. Creceu e o Señor bendiciuno,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Xuíces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/>
              <a:t>Ruth, unha muller de nobre carácter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O teu pobo será o meu pobo e o teu Deus será o meu Deus.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Noemí, muller xudía, tivo dous fillos que casaron con xentís. Pero os seus dous fillos morreron. Entón, quedou coas súas dúas noras viúvas.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Noemí decidiu volver á súa casa en Xudá. Díxolles ás súas dúas noras que regresasen á casa. Pero a súa segunda nora non volveu á súa cidade natal, senón que seguiu á súa sogra para vivir en Xudá.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tivo que recoller o gran sobrante para vivir con Noemí, porque non tiña marido para xestionar a casa.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Escolleu por casualidade o gran que sobraba nun campo de Booz. Booz pensou que era unha muller nobre e el casou con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Booz recibiu a Rut e Noemí como familia e viviu unha vida feliz. No futuro, o rei David e Xesús viñeron da liñaxe de Booz e Rut.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era xentil. Era unha muller boa e sincera e serviu ben á súa sogra.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Entón, foi bendicida.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Tamén temos que axudar aos nosos veciños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adorar a Deus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corazón bo e sincero.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os exipcios saberán que eu son o Señor cando estenda a miña man contra Exipto e saque del os israelitas.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non mira o aspecto exterior senón que mira o corazón.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 que Noemí volveu a casa de Moab a Xudá?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se enfermou..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o seu marido morreu..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os seus dous fillos morreron.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quería coñecer á súa familia..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porque os seus dous fillos morreron.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O teu pobo será o meu pobo e o teu Deus será o meu Deus.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28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A oración de Hannah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o neno Samuel seguiu medrando en estatura e en gracia ante o Señor e cos homes.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non tiña fillo. Entón, estaba tan triste que rezou a Deus. "Oh, Pai Deus, se me das un fillo, dareino por ti todos os días da súa vida".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lembrouse da súa oración e deulle a Ana un fillo chamado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deulle ao seu fillo para adorar a Deus no templo mentres oraba antes.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vivía no templo adorando a Deus. Recibiu moita graza dos homes e de Deus.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pequeno Samuel medrou ben para ser un neno. Logo, máis tarde, converteuse nun profeta que escoitou a voz de Deus.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dixo a orde de Deus ao rei exipcio, o faraón. "Isto di o Señor: Deixa ir ao meu pobo para que me adore".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escoitou toda a oración de Hannah, lembrouse dela e respondeuna plenamente.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está escoitando toda a nosa oración.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Polo tanto, debemos rezar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seria e honesta.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escoitou a nosa oración e respondeu fielmente.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lang="g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Cuestionario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 que estaba Hannah tan triste?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mor da dor de estómago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non ter cartos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mor de ningún fillo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fea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por mor de ningún fillo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o neno Samuel seguiu medrando en estatura e en gracia ante o Señor e cos homes.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Rei Xaúl, o primeiro rei de Israel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Señor respondeulle: "Escóitaos e dálles un rei". Entón Samuel díxolles aos homes de Israel: "Volvan cada un á súa cidade".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"Necesitamos un rei!" O pobo de Israel pediu darlle un rei 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"Voulles dar un rei como eles pediron." Deus respondeulle 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enviou a Saúl a Samuel. Deus permitiu que Samuel lle botara aceite na cabeza para ser rei de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"Este é o noso líder, Saúl". Samuel fixo saber aos israelitas que Deus nomeou a Xaúl como líder de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"De ningún xeito! Quen é Deus? Son un deus", o faraón rexeitouno enerxicamente.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Ao principio, Xaúl guiou ben aos israelitas obedecendo fielmente a vontade de Deus. Porén, converteuse nun mal rei que traizoou a vontade de Deus pola súa arrogancia e orgullo.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principio Saúl era humilde.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Porén, despois de converterse en rei,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xa non obedeceu a vontade de Deus.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Fíxose arrogante e cobizoso.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Tes que ser humilde continuamente cando o teu Pai Deus te levanta.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ama aos humildes,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pero rexeita os soberbios.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lle preguntaron os israelitas a Samuel?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comida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Palabra de Deus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rei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Señor respondeulle: "Escóitaos e dálles un rei". Entón Samuel díxolles aos homes de Israel: "Volvan cada un á súa cidade".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/>
              <a:t>Mozo, David Quen matou a Goliat</a:t>
            </a:r>
            <a:r xmlns:a="http://schemas.openxmlformats.org/drawingml/2006/main">
              <a:rPr lang="gl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díxolle ao filisteo: "Ven contra min con espada, lanza e xavelina, pero eu veño contra ti no nome do Señor Todopoderoso, o Deus dos exércitos de Israel, a quen ti desafiaste.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soldado xigante chamado Goliat no campamento dos filisteos. Insultou o nome de Deus iniciando unha loita.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Ninguén se atreveu a loitar contra el porque o aterrorizaba.</a:t>
            </a:r>
          </a:p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Naquel tempo, mozo, David díxolle ao rei Xaúl: "Irei loitar contra el".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"Podo derrotalo se Deus está comigo".</a:t>
            </a:r>
          </a:p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achegouse a Goliat con cinco pedras lisas.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orou a Deus. "Señor, faime saber o que vai facer a partir de agora".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Díxolle David a Goliat que veu contra el con espada e lanza. "Loito contra ti no nome de Iavé Deus!"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tirou unha pedra e golpeou a Goliat na súa fronte.</a:t>
            </a:r>
          </a:p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gañou esta batalla coa axuda de Deus.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soldados de Israel tiñan medo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 xigante Goliat. Tíñanlle medo.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Porén, David, que cría na protección de Deus, loitou contra el con valentía e derrotouno.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Debemos crer que Deus sempre nos protexa. Podemos ter coraxe crendo que Deus nos protexerá en calquera circunstancia.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coraxe que é da crenza en Deus pode vencer calquera medo.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dá a vitoria aos que loitan por El.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foi o que lle lanzou David a Goliat?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escudo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pedra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díxolle ao filisteo: "Ven contra min con espada, lanza e xavelina, pero eu veño contra ti no nome do Señor Todopoderoso, o Deus dos exércitos de Israel, a quen ti desafiaste.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Deus deixou caer dez desastres sobre toda a terra de Exipto. Os exipcios e o faraón saben quen é o verdadeiro Deus.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"Moisés, sae de Exipto con todos os teus israelitas agora mesmo". O faraón non tivo máis remedio que deixalos 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faraón pensaba que era o máis forte ignorando a Deus.</a:t>
            </a:r>
            <a:r xmlns:a="http://schemas.openxmlformats.org/drawingml/2006/main">
              <a:rPr lang="g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Entón, tivo que estar baixo grandes desastres.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confesar que Deus é o Todopoderoso e non nós.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o Señor viu que pasara a mirar, Deus chamouno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dentro da matogueira,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"Moisés! Moisés!" E Moisés dixo: "Aquí estou".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é diferente de ídolos ou doutros deuses falsos.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está vivo e traballa co seu poderoso poder.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Cantos desastres deixou Deus sobre Exipto?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cinco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dez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os exipcios saberán que eu son o Señor cando estenda a miña man contra Exipto e saque del os israelitas.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 18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Un alicerce de nube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4400"/>
              <a:t>e Unha columna de lume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Señor ía diante deles de día nunha columna de nube para guialos no seu camiño e de noite nunha columna de lume para iluminalos, para que puidesen viaxar de día ou de noite.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pobo israelita viviu en Exipto durante 430 anos. Saíron de Exipto por volver á terra prometida -Canaán- ao final dos 430 anos.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"Como podemos conseguir o camiño correcto?", "E se nos atopamos con xente mala no camiño?" Preocupáronse moito.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momento, Deus mostroulles probas de que os estaba guiando. Era o alicerce da nube.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Pola noite, converteuse no alicerce de lume. Así, Deus guiounos noite e día.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"Non temos medo, porque Deus está connosco!" O pobo israelita deu grazas a Deus por guialos coa columna de nube e coa columna de lume.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cando Moisés viu a un exipcio golpeando a un israelita, enfadouse, púxose do lado do seu pobo e matou ao exipcio.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lang="g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lección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moitos israelitas cruzaron un perigoso deserto, Deus mostroulles probas de que os guiaba e protexía coa columna de nube e coa columna de lume.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Agora, Deus está comigo e protéxeme. Imos dar grazas a Deus.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está sempre connosco.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protéxenos día e noite.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os israelitas saíron de Exipto, con que os guiou Deus?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columna de nube e a columna de lume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paxaro e peixe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 e lúa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 e gato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a columna de nube e a columna de lume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Señor ía diante deles de día nunha columna de nube para guialos no seu camiño e de noite nunha columna de lume para iluminalos, para que puidesen viaxar de día ou de noite.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Israelitas atravesando o mar dividido en terra seca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 Moisés estendeu a súa man sobre o mar, e toda aquela noite o Señor botou o mar cara atrás cun forte vento do leste e converteuno en terra seca. As augas estaban divididas,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e os israelitas atopáronse co mar Vermello camiño de Canaán.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Exipcio perseguiu aos israelitas para atrapalos de novo.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Entón, pasou unha cousa marabillosa! Deus deixou que o Mar Vermello se dividía e que os israelitas cruzasen polo chan seco.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soldados exipcios perseguíanos, pero o mar volveu volver, todos os soldados exipcios foron inundados no mar. Nin un deles sobreviviu.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o faraón soubo isto, Moisés tivo medo del e fuxiu do palacio de Exipto e foise vivir ao deserto de Madián.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Agradecemos a Deus por salvarnos! Todos os israelitas cantaron cancións alegres con moito pracer.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salvou aos israelitas da súa situación desesperada.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Eu tamén estaba na situación de morrer por mor do pecado, pero Deus enviou a Xesús para salvarme!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salvoume da morte eterna!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Ai, Pai Deus, moitas grazas!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 é?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é o noso salvador que salva ao seu pobo dun xeito marabilloso.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cruzaron os israelitas o Mar Vermello?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envioulles un gran barco.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deixoulles camiñar sobre a auga do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dividiu o Mar Vermello e deixoulles seguir</a:t>
            </a:r>
          </a:p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chan seco.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deixounos voar sobre o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Deus dividiu o Mar Vermello e deixoulles seguir</a:t>
            </a:r>
          </a:p>
          <a:p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o chan seco.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 Moisés estendeu a súa man sobre o mar, e toda aquela noite o Señor botou o mar cara atrás cun forte vento do leste e converteuno en terra seca. As augas estaban divididas,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/>
              <a:t>Deus Que Deixou a Carne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"Escoitei a murmuración dos israelitas. Dilles: "Ao crepúsculo comeredes carne, e pola mañá fartedes de pan. Entón saberedes que eu son o Señor, o voso Deus".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israelitas non tiñan comida no deserto. Entón murmuraron contra Moisés 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 o Señor díxolle a Moisés. "Deixarei comida do ceo para ti".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Pola mañá, no chan do deserto apareceron escamas finas como xeadas.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viviu 40 anos de pastor e ao final chegou aos 80 anos.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Pola noite, paspallás atopáronse sobre eles e caeron e cubriron o campamento. Reuníronos, cociñáronos e comíanos. Nin sequera morreron de fame no deserto.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"Grazas, Deus!" Moisés e os israelitas quedaron abraiados co todopoderoso poder de Deus.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proporcionou ao seu pobo comida diaria dun xeito incrible e o seu poder todopoderoso mesmo no deserto onde non puideron atopalo.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Cremos que Deus nos proporcionará fielmente as nosas necesidades co seu marabilloso camiño.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 é?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 un Deus marabilloso que coñece as nosas necesidades de antemán e lles proporciona o seu xeito incrible.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proveu Deus para o seu pobo morrendo de fame?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Maná e paspallás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e leite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Carne e auga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Arroz e Sopa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Maná e paspallás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"Escoitei a murmuración dos israelitas. Dilles: "Ao crepúsculo comeredes carne, e pola mañá fartedes de pan. Entón saberedes que eu son o Señor, o voso Deus".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/>
              <a:t>Os Dez Mandamentos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estivo alí co Señor corenta días e corenta noites sen comer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ou auga potable. E escribiu nas táboas as palabras do pacto: os Dez Mandamentos.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pobo israelita chegou ao monte Horeb (o monte Sinaí). A gloria do Señor Deus estaba chea no Monte Sinaí (Monte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díxolle a Moisés: "Sube a min ao monte". Moisés subiu á montaña de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Deus chamouno dentro do arbusto ardendo e díxolle. "Envíote ao Faraón para que salve de Exipto ao meu pobo, os israelitas".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Señor Deus atopouse no monte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deu a Moisés as táboas de pedra. Deus escribiu nela as leis e os mandamentos para que os israelitas gardasen os Dez Mandamentos.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"Grazas, Señor, porque nos deas as leis".</a:t>
            </a:r>
          </a:p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pensou: "Ensinarei e ensinarei estes preciosos Dez Mandamentos".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Dez Mandamentos son os preciosos regulamentos que Deus deu para a nosa vida.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obedecemos as leis de Deus, Deus estará satisfeito coa nosa vida.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deunos as leis e os Dez Mandamentos.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deuse a coñecer a nós a través destas leis e mandamentos.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Onde escribiu Deus os Dez Mandamentos?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 de madeira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Barro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 de pedra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Tableta de pedra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estivo alí co Señor corenta días e corenta noites sen comer</a:t>
            </a: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ou auga potable. E escribiu nas táboas as palabras do pacto: os Dez Mandamentos.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22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O Becerro de Ouro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Colleu o que lle entregaron e fíxoo un ídolo fundido con forma</a:t>
            </a:r>
          </a:p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dun becerro, modelándoo cunha ferramenta. Entón dixeron: "Estes son os teus deuses, Israel, que te sacaron de Exipto".</a:t>
            </a:r>
          </a:p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Moisés non baixou da Montaña tanto tempo, sentíronse incómodos. "Necesitamos que o noso deus nos guíe en lugar de Moisés".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volveu a Exipto para salvar ao seu pobo, os israelitas sostendo o bastón que Deus lle deu.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Entón, fixeron un becerro de ouro e adorárono como o seu deus para dirixilos.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que baixaba cos Dez Mandamentos enfadouse moito.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estaba furioso contra eles. "Vounos destruír. Entón farei de ti unha gran nación".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Pero, Moisés rezou a Deus para que os perdoase en serio. Deus escoitou a oración de Moisés e perdoounos.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lang="g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Lección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que Deus odia máis é adorar a outros deuses en lugar de El.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 te farás ningún ídolo a calquera prezo.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Pase o que pase, non te inclinarás ante eles nin os adorarás.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rgbClr val="FF0000"/>
                </a:solidFill>
              </a:rPr>
              <a:t>Deus?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odia aos ídolos que adoran máis que a El.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ídolo fixeron os israelitas para cometer pecados?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Dourado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Aguia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Becerro de Ouro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Becerro de prata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Prata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Aguia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Becerro de Ouro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Colleu o que lle entregaron e fíxoo un ídolo fundido con forma</a:t>
            </a:r>
          </a:p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dun becerro, modelándoo cunha ferramenta. Entón dixeron: "Estes son os teus deuses, Israel, que te sacaron de Exipto".</a:t>
            </a:r>
          </a:p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23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A Casa de Deus (Tabernáculo) no deserto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O día que se erixiu o tabernáculo, a Tenda do Testemuño, a nube cubriuna. Desde a noite ata a mañá a nube sobre o tabernáculo parecía lume.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Números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chamou a Moisés como líder dos israelitas cando tiña 80 anos.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plan de Deus é diferente do noso, pero o seu plan é sempre perfecto.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crer que o plan de Deus é perfecto e temos que depender del.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díxolle a Moisés que fixera o Tabernáculo, a Casa de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dixo todo sobre o Tabernáculo: a forma del e todas as cousas que deberían estar preparadas para 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Deus fíxolles saber como usar cada artigo cando adoran a Deus no Tabernáculo.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e os israelitas fixeron o Tabernáculo, a Casa de Deus, segundo a instrución de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 día que se puxo o tabernáculo, cubriuno a nube que mostraba a gloria de Deus. O tabernáculo era o sinal de que Deus estaba cos israelitas.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deixou que os israelitas fixesen o tabernáculo, a casa de Deus, e fíxoos vivir co tabernáculo como centro.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Debemos vivir con Deus como o centro da nosa mente e da vida.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rgbClr val="FF0000"/>
                </a:solidFill>
              </a:rPr>
              <a:t>Deus?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vive connosco, camiña connosco, lévanos e fala connosco.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deixou Deus facer aos israelitas?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Becerro de Ouro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 mandamentos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Tabernáculo-A Casa de Deus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O Tabernáculo-A Casa de Deus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bg1">
                    <a:lumMod val="50000"/>
                  </a:schemeClr>
                </a:solidFill>
              </a:rPr>
              <a:t>O día que se erixiu o tabernáculo, a Tenda do Testemuño, a nube cubriuna. Desde a noite ata a mañá a nube sobre o tabernáculo parecía lume.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Números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número 24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palabra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400"/>
              <a:t>Xericó colapsado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l" altLang="ko-KR" sz="3200"/>
              <a:t>Deus é?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lévanos cos seus plans perfectos. Non hai erros nos plans de Deus.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sétima vez, cando os sacerdotes tocaron a trompeta, Xosué mandou ao pobo: "Grita, porque o Señor deuvos a cidade.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Xosué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israelitas querían ir á terra prometida. Pero Xericó, que era un gran castelo, bloqueoulles o paso.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díxolle a Xosué, que era o líder deles, como destruír Xericó.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pobo israelita rodeou o muro de Xericó durante sete días, segundo a instrución de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Mentres marcharon arredor da muralla durante seis días, cada día por unha vez, Jericó non se moveu nin un centímetro.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sétimo día, marcharon ao seu redor sete veces. Na sétima vez, deron un forte berro, o muro derrubouse.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israelitas non puideron destruír Xericó polo seu propio poder. Pero Deus destruíu Xericó polo seu propio poder para eles.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israelitas gañaron a vitoria mediante a obediencia a Deus.</a:t>
            </a: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Vivamos a nosa vida en obediencia a Deus.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¡Dámoslle grazas a Deus por facernos gañar!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3200"/>
              <a:t>Deus?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rgbClr val="C00000"/>
                </a:solidFill>
              </a:rPr>
              <a:t>Deus..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Deus dá a vitoria ao seu pobo a través do seu gran poder.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é Deus da Vitoria!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lle ordenou Deus a Xosué destruír Xericó?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Tirar pedras contra Xericó durante sete días.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Reza durante sete días por Xericó.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Canta loanzas durante sete días a Xericó.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Marcha a muralla de Xericó durante sete días e ás</a:t>
            </a:r>
          </a:p>
          <a:p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último día dar un forte berro.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Marcha a muralla de Xericó durante sete días e ás</a:t>
            </a:r>
          </a:p>
          <a:p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o último día dar un forte berro.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sétima vez, cando os sacerdotes tocaron a trompeta, Xosué mandou ao pobo: "Grita, porque o Señor deuvos a cidade.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Xosué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